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6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  <p:sldMasterId id="2147483667" r:id="rId6"/>
    <p:sldMasterId id="2147483673" r:id="rId7"/>
    <p:sldMasterId id="2147483680" r:id="rId8"/>
    <p:sldMasterId id="2147483687" r:id="rId9"/>
    <p:sldMasterId id="2147483694" r:id="rId10"/>
    <p:sldMasterId id="2147483699" r:id="rId11"/>
    <p:sldMasterId id="2147483704" r:id="rId12"/>
  </p:sldMasterIdLst>
  <p:notesMasterIdLst>
    <p:notesMasterId r:id="rId20"/>
  </p:notesMasterIdLst>
  <p:handoutMasterIdLst>
    <p:handoutMasterId r:id="rId21"/>
  </p:handoutMasterIdLst>
  <p:sldIdLst>
    <p:sldId id="257" r:id="rId13"/>
    <p:sldId id="277" r:id="rId14"/>
    <p:sldId id="358" r:id="rId15"/>
    <p:sldId id="359" r:id="rId16"/>
    <p:sldId id="356" r:id="rId17"/>
    <p:sldId id="360" r:id="rId18"/>
    <p:sldId id="357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84" autoAdjust="0"/>
    <p:restoredTop sz="69822" autoAdjust="0"/>
  </p:normalViewPr>
  <p:slideViewPr>
    <p:cSldViewPr>
      <p:cViewPr varScale="1">
        <p:scale>
          <a:sx n="55" d="100"/>
          <a:sy n="55" d="100"/>
        </p:scale>
        <p:origin x="1613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37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5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BD7C1F3-0D31-42AB-BA24-BB3BED4E24E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4456E0-5064-41EB-9B8E-B91BA1EA2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7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06F1ABF-9575-466C-8794-EB740A03AA5E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73A894C-C882-441F-93F9-C5453538F6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463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0BA949-B03D-458E-9597-5C52402795BC}" type="slidenum">
              <a:rPr lang="en-US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>
              <a:cs typeface="Arial" pitchFamily="34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36627"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9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4B612-6973-49CC-89D5-993E4EAE365A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D1051-DE3C-4DFB-BBD9-00635C9552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770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36C61-8304-4F46-9EF6-AA0797594704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8F8B5-314A-4FBE-A22F-689B7C5628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10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D0292-FFD7-4E67-B8AF-006BC644D148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4E27D-8D1F-422A-9168-E7B51997F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9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6264275" y="5084763"/>
            <a:ext cx="223043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n"/>
              <a:defRPr/>
            </a:pPr>
            <a:endParaRPr lang="en-US" altLang="en-US" i="1">
              <a:latin typeface="Calibri" pitchFamily="34" charset="0"/>
            </a:endParaRPr>
          </a:p>
        </p:txBody>
      </p:sp>
      <p:pic>
        <p:nvPicPr>
          <p:cNvPr id="4" name="Picture 1" descr="C:\Users\bjackson\Pictures\imagesCAYQ3NCK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19177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bjackson\Pictures\1264185964230.gi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638800"/>
            <a:ext cx="23241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2971800"/>
            <a:ext cx="6019800" cy="75565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343901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264275" y="5084763"/>
            <a:ext cx="223043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n"/>
              <a:defRPr/>
            </a:pPr>
            <a:endParaRPr lang="en-US" altLang="en-US" i="1">
              <a:solidFill>
                <a:srgbClr val="000000"/>
              </a:solidFill>
              <a:latin typeface="Book Antiqua" pitchFamily="18" charset="0"/>
            </a:endParaRPr>
          </a:p>
        </p:txBody>
      </p:sp>
      <p:pic>
        <p:nvPicPr>
          <p:cNvPr id="4" name="Picture 1" descr="C:\Users\bjackson\Pictures\imagesCAYQ3NCK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19177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bjackson\Pictures\1264185964230.gi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638800"/>
            <a:ext cx="23241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2971800"/>
            <a:ext cx="6019800" cy="75565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434238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64672910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105400"/>
          </a:xfrm>
        </p:spPr>
        <p:txBody>
          <a:bodyPr/>
          <a:lstStyle>
            <a:lvl1pPr>
              <a:defRPr>
                <a:latin typeface="Century Gothic"/>
                <a:cs typeface="Century Gothic"/>
              </a:defRPr>
            </a:lvl1pPr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7388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CA09C060-9753-4D9C-82F3-D39F5D102F93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53188"/>
            <a:ext cx="1981200" cy="2682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A911659B-F410-4572-BC2C-6F3D12B910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5800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6781800" cy="411162"/>
          </a:xfrm>
        </p:spPr>
        <p:txBody>
          <a:bodyPr/>
          <a:lstStyle>
            <a:lvl1pPr algn="l">
              <a:defRPr sz="1800"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553200" y="6453188"/>
            <a:ext cx="1981200" cy="2682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E1FFA175-EB1E-48E4-A24B-1F020EB23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7017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6264275" y="5084763"/>
            <a:ext cx="223043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n"/>
              <a:defRPr/>
            </a:pPr>
            <a:endParaRPr lang="en-US" altLang="en-US" i="1">
              <a:solidFill>
                <a:srgbClr val="000000"/>
              </a:solidFill>
              <a:latin typeface="Book Antiqua" pitchFamily="18" charset="0"/>
            </a:endParaRPr>
          </a:p>
        </p:txBody>
      </p:sp>
      <p:pic>
        <p:nvPicPr>
          <p:cNvPr id="4" name="Picture 1" descr="C:\Users\bjackson\Pictures\imagesCAYQ3NCK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19177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bjackson\Pictures\1264185964230.gi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638800"/>
            <a:ext cx="23241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2971800"/>
            <a:ext cx="6019800" cy="75565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27551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299161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A2C61-EFD3-44FB-8FD2-EE87074CC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4" descr="RIDE_log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0" y="6019800"/>
            <a:ext cx="19113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86385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541933D8-3BF6-42A9-9760-C68F007A986D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53188"/>
            <a:ext cx="1981200" cy="2682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1E32349A-8D32-46C2-9603-0C7303F91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224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6781800" cy="411162"/>
          </a:xfrm>
        </p:spPr>
        <p:txBody>
          <a:bodyPr/>
          <a:lstStyle>
            <a:lvl1pPr algn="l">
              <a:defRPr sz="1800"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553200" y="6453188"/>
            <a:ext cx="1981200" cy="2682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2F516D6-AA7A-41D8-9A96-B02489306B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4895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6264275" y="5084763"/>
            <a:ext cx="223043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n"/>
              <a:defRPr/>
            </a:pPr>
            <a:endParaRPr lang="en-US" altLang="en-US" i="1">
              <a:solidFill>
                <a:srgbClr val="000000"/>
              </a:solidFill>
              <a:latin typeface="Book Antiqua" pitchFamily="18" charset="0"/>
            </a:endParaRPr>
          </a:p>
        </p:txBody>
      </p:sp>
      <p:pic>
        <p:nvPicPr>
          <p:cNvPr id="4" name="Picture 1" descr="C:\Users\bjackson\Pictures\imagesCAYQ3NCK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19177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bjackson\Pictures\1264185964230.gi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638800"/>
            <a:ext cx="23241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2971800"/>
            <a:ext cx="6019800" cy="75565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270977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9651E-1EB1-46F9-8194-A1EAE4A93C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913889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7772400" cy="457200"/>
          </a:xfrm>
        </p:spPr>
        <p:txBody>
          <a:bodyPr/>
          <a:lstStyle>
            <a:lvl1pPr algn="l">
              <a:defRPr sz="1800"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105400"/>
          </a:xfrm>
        </p:spPr>
        <p:txBody>
          <a:bodyPr/>
          <a:lstStyle>
            <a:lvl1pPr>
              <a:defRPr>
                <a:latin typeface="Century Gothic"/>
                <a:cs typeface="Century Gothic"/>
              </a:defRPr>
            </a:lvl1pPr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887C7-28D6-46DF-BF84-AB99C57F9B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3518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6781800" cy="411162"/>
          </a:xfrm>
        </p:spPr>
        <p:txBody>
          <a:bodyPr/>
          <a:lstStyle>
            <a:lvl1pPr algn="l">
              <a:defRPr sz="1800"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19474-3B60-40DE-AA64-AA793DEC6A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739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99FF7-E0E5-494F-A910-2E9C597654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7676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80177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6264275" y="5084763"/>
            <a:ext cx="223043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n"/>
              <a:defRPr/>
            </a:pPr>
            <a:endParaRPr lang="en-US" altLang="en-US" i="1">
              <a:solidFill>
                <a:srgbClr val="000000"/>
              </a:solidFill>
              <a:latin typeface="Book Antiqua" pitchFamily="18" charset="0"/>
            </a:endParaRPr>
          </a:p>
        </p:txBody>
      </p:sp>
      <p:pic>
        <p:nvPicPr>
          <p:cNvPr id="4" name="Picture 1" descr="C:\Users\bjackson\Pictures\imagesCAYQ3NCK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19177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bjackson\Pictures\1264185964230.gi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638800"/>
            <a:ext cx="23241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2971800"/>
            <a:ext cx="6019800" cy="75565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568476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A1145-12F0-4096-A5E7-F771EDEB8B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34390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1B5AD-027E-4F1B-9F39-7106878713C9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CB3AF-B75D-4310-BC9C-E2A78E524B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1704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7772400" cy="457200"/>
          </a:xfrm>
        </p:spPr>
        <p:txBody>
          <a:bodyPr/>
          <a:lstStyle>
            <a:lvl1pPr algn="l">
              <a:defRPr sz="1800"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105400"/>
          </a:xfrm>
        </p:spPr>
        <p:txBody>
          <a:bodyPr/>
          <a:lstStyle>
            <a:lvl1pPr>
              <a:defRPr>
                <a:latin typeface="Century Gothic"/>
                <a:cs typeface="Century Gothic"/>
              </a:defRPr>
            </a:lvl1pPr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ED5A0-24CF-40AF-AC56-7C3048BE80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7319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6781800" cy="411162"/>
          </a:xfrm>
        </p:spPr>
        <p:txBody>
          <a:bodyPr/>
          <a:lstStyle>
            <a:lvl1pPr algn="l">
              <a:defRPr sz="1800"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8C5BF-377C-4D4C-B9B8-D732D773A3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7354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9CA92-5916-44CC-A113-6363B1B32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8238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89161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6264275" y="5084763"/>
            <a:ext cx="223043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n"/>
              <a:defRPr/>
            </a:pPr>
            <a:endParaRPr lang="en-US" altLang="en-US" i="1">
              <a:solidFill>
                <a:srgbClr val="000000"/>
              </a:solidFill>
              <a:latin typeface="Book Antiqua" pitchFamily="18" charset="0"/>
            </a:endParaRPr>
          </a:p>
        </p:txBody>
      </p:sp>
      <p:pic>
        <p:nvPicPr>
          <p:cNvPr id="4" name="Picture 1" descr="C:\Users\bjackson\Pictures\imagesCAYQ3NCK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19177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bjackson\Pictures\1264185964230.gi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638800"/>
            <a:ext cx="23241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2971800"/>
            <a:ext cx="6019800" cy="75565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48901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4A839-294B-4987-980E-D1D6B9C015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859689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364939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6264275" y="5084763"/>
            <a:ext cx="223043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n"/>
              <a:defRPr/>
            </a:pPr>
            <a:endParaRPr lang="en-US" altLang="en-US" i="1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4" name="Picture 1" descr="C:\Users\bjackson\Pictures\imagesCAYQ3NCK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19177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bjackson\Pictures\1264185964230.gi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638800"/>
            <a:ext cx="23241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2971800"/>
            <a:ext cx="6019800" cy="75565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364619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C5F9A-CD5F-4E3E-910A-DA405D7DA8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12549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7772400" cy="457200"/>
          </a:xfrm>
        </p:spPr>
        <p:txBody>
          <a:bodyPr/>
          <a:lstStyle>
            <a:lvl1pPr algn="l">
              <a:defRPr sz="1800"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105400"/>
          </a:xfrm>
        </p:spPr>
        <p:txBody>
          <a:bodyPr/>
          <a:lstStyle>
            <a:lvl1pPr>
              <a:defRPr>
                <a:latin typeface="Century Gothic"/>
                <a:cs typeface="Century Gothic"/>
              </a:defRPr>
            </a:lvl1pPr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60878-741F-424A-8431-F0D05474C8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740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318BE-4D84-45A0-997E-82259B5A0126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E9D5F-E07D-4141-BC5D-53578FCD2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393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6781800" cy="411162"/>
          </a:xfrm>
        </p:spPr>
        <p:txBody>
          <a:bodyPr/>
          <a:lstStyle>
            <a:lvl1pPr algn="l">
              <a:defRPr sz="1800"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6B568-127E-4B6B-A1CB-AA4E9DECC5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4225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6264275" y="5084763"/>
            <a:ext cx="223043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n"/>
              <a:defRPr/>
            </a:pPr>
            <a:endParaRPr lang="en-US" altLang="en-US" i="1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4" name="Picture 1" descr="C:\Users\bjackson\Pictures\imagesCAYQ3NCK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19177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bjackson\Pictures\1264185964230.gi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638800"/>
            <a:ext cx="23241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2971800"/>
            <a:ext cx="6019800" cy="75565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660453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759D0-7E46-4C4F-A22D-D2DB816379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186627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7772400" cy="457200"/>
          </a:xfrm>
        </p:spPr>
        <p:txBody>
          <a:bodyPr/>
          <a:lstStyle>
            <a:lvl1pPr algn="l">
              <a:defRPr sz="1800"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105400"/>
          </a:xfrm>
        </p:spPr>
        <p:txBody>
          <a:bodyPr/>
          <a:lstStyle>
            <a:lvl1pPr>
              <a:defRPr>
                <a:latin typeface="Century Gothic"/>
                <a:cs typeface="Century Gothic"/>
              </a:defRPr>
            </a:lvl1pPr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EF73E-71F1-4BD3-A28D-E0FF63B7AE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87913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6264275" y="5084763"/>
            <a:ext cx="223043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n"/>
              <a:defRPr/>
            </a:pPr>
            <a:endParaRPr lang="en-US" altLang="en-US" i="1">
              <a:solidFill>
                <a:srgbClr val="000000"/>
              </a:solidFill>
              <a:latin typeface="Book Antiqua" pitchFamily="18" charset="0"/>
            </a:endParaRPr>
          </a:p>
        </p:txBody>
      </p:sp>
      <p:pic>
        <p:nvPicPr>
          <p:cNvPr id="4" name="Picture 1" descr="C:\Users\bjackson\Pictures\imagesCAYQ3NCK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19177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bjackson\Pictures\1264185964230.gi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638800"/>
            <a:ext cx="23241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2971800"/>
            <a:ext cx="6019800" cy="75565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205708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0626335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7772400" cy="457200"/>
          </a:xfrm>
        </p:spPr>
        <p:txBody>
          <a:bodyPr/>
          <a:lstStyle>
            <a:lvl1pPr algn="l">
              <a:defRPr sz="1800"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105400"/>
          </a:xfrm>
        </p:spPr>
        <p:txBody>
          <a:bodyPr/>
          <a:lstStyle>
            <a:lvl1pPr>
              <a:defRPr>
                <a:latin typeface="Century Gothic"/>
                <a:cs typeface="Century Gothic"/>
              </a:defRPr>
            </a:lvl1pPr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56842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005705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6781800" cy="411162"/>
          </a:xfrm>
        </p:spPr>
        <p:txBody>
          <a:bodyPr/>
          <a:lstStyle>
            <a:lvl1pPr algn="l">
              <a:defRPr sz="1800"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553200" y="6453188"/>
            <a:ext cx="1981200" cy="2682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C303A629-9441-4783-A881-673741F471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332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1F94-2C4D-40ED-8ACE-BB3178637F48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6D05B-F862-49A5-889F-C7674AC58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29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4EFD0-12D6-4DFC-9D14-FEAE658D6EE8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F57B9-EB15-47F9-A6D8-4AF66A9EB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491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19667-1969-487A-ACBA-C531A33ACBE1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58B04-C576-4433-B73A-747E69937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280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A0790-CDFA-4108-BF94-5D1F13525C0C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98FB4-97C0-43DF-944A-6ED1AC568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80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64484-D753-46ED-A710-E9192BC100DA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96402-9ECA-443C-B330-490F46A25B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52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24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0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2.jpe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image" Target="../media/image2.jpeg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40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2.jpeg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theme" Target="../theme/theme9.xml"/><Relationship Id="rId5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0FD55B-32F9-43FD-A422-3019457DC5AB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6673B48-04AA-427D-BE9D-138FD86BE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1" r:id="rId1"/>
    <p:sldLayoutId id="2147484072" r:id="rId2"/>
    <p:sldLayoutId id="2147484073" r:id="rId3"/>
    <p:sldLayoutId id="2147484074" r:id="rId4"/>
    <p:sldLayoutId id="2147484075" r:id="rId5"/>
    <p:sldLayoutId id="2147484076" r:id="rId6"/>
    <p:sldLayoutId id="2147484077" r:id="rId7"/>
    <p:sldLayoutId id="2147484078" r:id="rId8"/>
    <p:sldLayoutId id="2147484079" r:id="rId9"/>
    <p:sldLayoutId id="2147484080" r:id="rId10"/>
    <p:sldLayoutId id="2147484081" r:id="rId11"/>
    <p:sldLayoutId id="214748410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33400"/>
            <a:ext cx="69342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00200"/>
            <a:ext cx="7805738" cy="463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2" name="Line 8"/>
          <p:cNvSpPr>
            <a:spLocks noChangeShapeType="1"/>
          </p:cNvSpPr>
          <p:nvPr/>
        </p:nvSpPr>
        <p:spPr bwMode="auto">
          <a:xfrm>
            <a:off x="381000" y="914400"/>
            <a:ext cx="7842250" cy="0"/>
          </a:xfrm>
          <a:prstGeom prst="line">
            <a:avLst/>
          </a:prstGeom>
          <a:noFill/>
          <a:ln w="25400" cap="sq">
            <a:solidFill>
              <a:srgbClr val="96969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3" name="Text Box 9"/>
          <p:cNvSpPr txBox="1">
            <a:spLocks noChangeArrowheads="1"/>
          </p:cNvSpPr>
          <p:nvPr/>
        </p:nvSpPr>
        <p:spPr bwMode="auto">
          <a:xfrm>
            <a:off x="7924800" y="6430963"/>
            <a:ext cx="609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F61E1DFA-9C26-420A-9797-52B2841C719B}" type="slidenum">
              <a:rPr lang="en-US" altLang="en-US" sz="1200" smtClean="0">
                <a:solidFill>
                  <a:srgbClr val="000000"/>
                </a:solidFill>
                <a:latin typeface="Century Gothic" pitchFamily="34" charset="0"/>
              </a:rPr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en-US" sz="1200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2054" name="Picture 1" descr="C:\Users\bjackson\Pictures\imagesCAYQ3NCK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228600"/>
            <a:ext cx="76200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 bwMode="auto">
          <a:xfrm>
            <a:off x="457200" y="6537325"/>
            <a:ext cx="5334000" cy="320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1" r:id="rId1"/>
    <p:sldLayoutId id="2147484082" r:id="rId2"/>
    <p:sldLayoutId id="2147484083" r:id="rId3"/>
    <p:sldLayoutId id="2147484102" r:id="rId4"/>
    <p:sldLayoutId id="2147484103" r:id="rId5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o"/>
        <a:defRPr sz="1600">
          <a:solidFill>
            <a:schemeClr val="tx1"/>
          </a:solidFill>
          <a:latin typeface="+mn-lt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3pPr>
      <a:lvl4pPr marL="12573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4pPr>
      <a:lvl5pPr marL="1600200" indent="-228600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5pPr>
      <a:lvl6pPr marL="20574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6pPr>
      <a:lvl7pPr marL="25146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7pPr>
      <a:lvl8pPr marL="29718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8pPr>
      <a:lvl9pPr marL="34290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33400"/>
            <a:ext cx="69342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00200"/>
            <a:ext cx="7805738" cy="463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6" name="Line 8"/>
          <p:cNvSpPr>
            <a:spLocks noChangeShapeType="1"/>
          </p:cNvSpPr>
          <p:nvPr/>
        </p:nvSpPr>
        <p:spPr bwMode="auto">
          <a:xfrm>
            <a:off x="381000" y="914400"/>
            <a:ext cx="7842250" cy="0"/>
          </a:xfrm>
          <a:prstGeom prst="line">
            <a:avLst/>
          </a:prstGeom>
          <a:noFill/>
          <a:ln w="25400" cap="sq">
            <a:solidFill>
              <a:srgbClr val="96969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Text Box 9"/>
          <p:cNvSpPr txBox="1">
            <a:spLocks noChangeArrowheads="1"/>
          </p:cNvSpPr>
          <p:nvPr/>
        </p:nvSpPr>
        <p:spPr bwMode="auto">
          <a:xfrm>
            <a:off x="7924800" y="6430963"/>
            <a:ext cx="609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2CB4E27B-E9CF-4FCE-AEA9-2A2DC535C3DA}" type="slidenum">
              <a:rPr lang="en-US" altLang="en-US" sz="1200" smtClean="0">
                <a:solidFill>
                  <a:srgbClr val="000000"/>
                </a:solidFill>
                <a:latin typeface="Century Gothic" pitchFamily="34" charset="0"/>
              </a:rPr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en-US" sz="1200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3078" name="Picture 1" descr="C:\Users\bjackson\Pictures\imagesCAYQ3NCK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228600"/>
            <a:ext cx="76200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4" r:id="rId1"/>
    <p:sldLayoutId id="2147484084" r:id="rId2"/>
    <p:sldLayoutId id="2147484105" r:id="rId3"/>
    <p:sldLayoutId id="2147484106" r:id="rId4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o"/>
        <a:defRPr sz="1600">
          <a:solidFill>
            <a:schemeClr val="tx1"/>
          </a:solidFill>
          <a:latin typeface="+mn-lt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3pPr>
      <a:lvl4pPr marL="12573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4pPr>
      <a:lvl5pPr marL="1600200" indent="-228600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5pPr>
      <a:lvl6pPr marL="20574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6pPr>
      <a:lvl7pPr marL="25146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7pPr>
      <a:lvl8pPr marL="29718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8pPr>
      <a:lvl9pPr marL="34290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33400"/>
            <a:ext cx="69342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00200"/>
            <a:ext cx="7805738" cy="463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1981200" cy="2682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/>
                </a:solidFill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fld id="{498A3AE5-70CA-41C3-99A3-1774BBA7F9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01" name="Line 8"/>
          <p:cNvSpPr>
            <a:spLocks noChangeShapeType="1"/>
          </p:cNvSpPr>
          <p:nvPr userDrawn="1"/>
        </p:nvSpPr>
        <p:spPr bwMode="auto">
          <a:xfrm>
            <a:off x="381000" y="914400"/>
            <a:ext cx="7842250" cy="0"/>
          </a:xfrm>
          <a:prstGeom prst="line">
            <a:avLst/>
          </a:prstGeom>
          <a:noFill/>
          <a:ln w="25400" cap="sq">
            <a:solidFill>
              <a:srgbClr val="96969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Text Box 9"/>
          <p:cNvSpPr txBox="1">
            <a:spLocks noChangeArrowheads="1"/>
          </p:cNvSpPr>
          <p:nvPr userDrawn="1"/>
        </p:nvSpPr>
        <p:spPr bwMode="auto">
          <a:xfrm>
            <a:off x="7924800" y="6430963"/>
            <a:ext cx="609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E52FEAA5-D189-4F91-B55D-D221A19CE603}" type="slidenum">
              <a:rPr lang="en-US" altLang="en-US" sz="1200" smtClean="0">
                <a:solidFill>
                  <a:srgbClr val="000000"/>
                </a:solidFill>
                <a:latin typeface="Century Gothic" pitchFamily="34" charset="0"/>
              </a:rPr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en-US" sz="1200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4103" name="Picture 1" descr="C:\Users\bjackson\Pictures\imagesCAYQ3NCK.jpg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228600"/>
            <a:ext cx="76200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7" r:id="rId1"/>
    <p:sldLayoutId id="2147484085" r:id="rId2"/>
    <p:sldLayoutId id="2147484086" r:id="rId3"/>
    <p:sldLayoutId id="2147484087" r:id="rId4"/>
    <p:sldLayoutId id="2147484108" r:id="rId5"/>
    <p:sldLayoutId id="2147484109" r:id="rId6"/>
  </p:sldLayoutIdLst>
  <p:transition/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o"/>
        <a:defRPr sz="1600">
          <a:solidFill>
            <a:schemeClr val="tx1"/>
          </a:solidFill>
          <a:latin typeface="+mn-lt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3pPr>
      <a:lvl4pPr marL="12573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4pPr>
      <a:lvl5pPr marL="1600200" indent="-228600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5pPr>
      <a:lvl6pPr marL="20574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6pPr>
      <a:lvl7pPr marL="25146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7pPr>
      <a:lvl8pPr marL="29718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8pPr>
      <a:lvl9pPr marL="34290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33400"/>
            <a:ext cx="69342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00200"/>
            <a:ext cx="7805738" cy="463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1981200" cy="2682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/>
                </a:solidFill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fld id="{E5741A91-59BF-4D38-AB63-A32E3F4FBF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25" name="Line 8"/>
          <p:cNvSpPr>
            <a:spLocks noChangeShapeType="1"/>
          </p:cNvSpPr>
          <p:nvPr userDrawn="1"/>
        </p:nvSpPr>
        <p:spPr bwMode="auto">
          <a:xfrm>
            <a:off x="381000" y="914400"/>
            <a:ext cx="7842250" cy="0"/>
          </a:xfrm>
          <a:prstGeom prst="line">
            <a:avLst/>
          </a:prstGeom>
          <a:noFill/>
          <a:ln w="25400" cap="sq">
            <a:solidFill>
              <a:srgbClr val="96969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Text Box 9"/>
          <p:cNvSpPr txBox="1">
            <a:spLocks noChangeArrowheads="1"/>
          </p:cNvSpPr>
          <p:nvPr userDrawn="1"/>
        </p:nvSpPr>
        <p:spPr bwMode="auto">
          <a:xfrm>
            <a:off x="7924800" y="6430963"/>
            <a:ext cx="609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01E62DCD-C821-4564-B2A2-2402A4858E69}" type="slidenum">
              <a:rPr lang="en-US" altLang="en-US" sz="1200" smtClean="0">
                <a:solidFill>
                  <a:srgbClr val="000000"/>
                </a:solidFill>
                <a:latin typeface="Century Gothic" pitchFamily="34" charset="0"/>
              </a:rPr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en-US" sz="1200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5127" name="Picture 1" descr="C:\Users\bjackson\Pictures\imagesCAYQ3NCK.jpg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228600"/>
            <a:ext cx="76200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10" r:id="rId1"/>
    <p:sldLayoutId id="2147484088" r:id="rId2"/>
    <p:sldLayoutId id="2147484089" r:id="rId3"/>
    <p:sldLayoutId id="2147484090" r:id="rId4"/>
    <p:sldLayoutId id="2147484111" r:id="rId5"/>
    <p:sldLayoutId id="2147484112" r:id="rId6"/>
  </p:sldLayoutIdLst>
  <p:transition/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o"/>
        <a:defRPr sz="1600">
          <a:solidFill>
            <a:schemeClr val="tx1"/>
          </a:solidFill>
          <a:latin typeface="+mn-lt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3pPr>
      <a:lvl4pPr marL="12573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4pPr>
      <a:lvl5pPr marL="1600200" indent="-228600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5pPr>
      <a:lvl6pPr marL="20574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6pPr>
      <a:lvl7pPr marL="25146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7pPr>
      <a:lvl8pPr marL="29718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8pPr>
      <a:lvl9pPr marL="34290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33400"/>
            <a:ext cx="69342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00200"/>
            <a:ext cx="7805738" cy="463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1981200" cy="2682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/>
                </a:solidFill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fld id="{EA003489-0810-4E03-B7AD-FBC6F4B3D5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149" name="Line 8"/>
          <p:cNvSpPr>
            <a:spLocks noChangeShapeType="1"/>
          </p:cNvSpPr>
          <p:nvPr userDrawn="1"/>
        </p:nvSpPr>
        <p:spPr bwMode="auto">
          <a:xfrm>
            <a:off x="381000" y="914400"/>
            <a:ext cx="7842250" cy="0"/>
          </a:xfrm>
          <a:prstGeom prst="line">
            <a:avLst/>
          </a:prstGeom>
          <a:noFill/>
          <a:ln w="25400" cap="sq">
            <a:solidFill>
              <a:srgbClr val="96969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Text Box 9"/>
          <p:cNvSpPr txBox="1">
            <a:spLocks noChangeArrowheads="1"/>
          </p:cNvSpPr>
          <p:nvPr userDrawn="1"/>
        </p:nvSpPr>
        <p:spPr bwMode="auto">
          <a:xfrm>
            <a:off x="7924800" y="6430963"/>
            <a:ext cx="609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4BC0139C-7CB6-4A68-9C09-10F6038EC821}" type="slidenum">
              <a:rPr lang="en-US" altLang="en-US" sz="1200" smtClean="0">
                <a:solidFill>
                  <a:srgbClr val="000000"/>
                </a:solidFill>
                <a:latin typeface="Century Gothic" pitchFamily="34" charset="0"/>
              </a:rPr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en-US" sz="1200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6151" name="Picture 1" descr="C:\Users\bjackson\Pictures\imagesCAYQ3NCK.jp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228600"/>
            <a:ext cx="76200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13" r:id="rId1"/>
    <p:sldLayoutId id="2147484091" r:id="rId2"/>
    <p:sldLayoutId id="2147484114" r:id="rId3"/>
  </p:sldLayoutIdLst>
  <p:transition/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o"/>
        <a:defRPr sz="1600">
          <a:solidFill>
            <a:schemeClr val="tx1"/>
          </a:solidFill>
          <a:latin typeface="+mn-lt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3pPr>
      <a:lvl4pPr marL="12573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4pPr>
      <a:lvl5pPr marL="1600200" indent="-228600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5pPr>
      <a:lvl6pPr marL="20574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6pPr>
      <a:lvl7pPr marL="25146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7pPr>
      <a:lvl8pPr marL="29718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8pPr>
      <a:lvl9pPr marL="34290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33400"/>
            <a:ext cx="69342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00200"/>
            <a:ext cx="7805738" cy="463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1981200" cy="2682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/>
                </a:solidFill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fld id="{FE230FE8-0421-4218-9D10-E5F424EBC4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173" name="Line 8"/>
          <p:cNvSpPr>
            <a:spLocks noChangeShapeType="1"/>
          </p:cNvSpPr>
          <p:nvPr/>
        </p:nvSpPr>
        <p:spPr bwMode="auto">
          <a:xfrm>
            <a:off x="381000" y="914400"/>
            <a:ext cx="7842250" cy="0"/>
          </a:xfrm>
          <a:prstGeom prst="line">
            <a:avLst/>
          </a:prstGeom>
          <a:noFill/>
          <a:ln w="25400" cap="sq">
            <a:solidFill>
              <a:srgbClr val="96969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7924800" y="6430963"/>
            <a:ext cx="609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C146B718-DC72-49C4-876A-D22B5C40BBCA}" type="slidenum">
              <a:rPr lang="en-US" altLang="en-US" sz="1200" smtClean="0">
                <a:solidFill>
                  <a:srgbClr val="000000"/>
                </a:solidFill>
                <a:latin typeface="Century Gothic" pitchFamily="34" charset="0"/>
              </a:rPr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en-US" sz="1200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7175" name="Picture 1" descr="C:\Users\bjackson\Pictures\imagesCAYQ3NCK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228600"/>
            <a:ext cx="76200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15" r:id="rId1"/>
    <p:sldLayoutId id="2147484092" r:id="rId2"/>
    <p:sldLayoutId id="2147484093" r:id="rId3"/>
    <p:sldLayoutId id="2147484094" r:id="rId4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o"/>
        <a:defRPr sz="1600">
          <a:solidFill>
            <a:schemeClr val="tx1"/>
          </a:solidFill>
          <a:latin typeface="Century Gothic" pitchFamily="34" charset="0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Century Gothic" pitchFamily="34" charset="0"/>
          <a:cs typeface="+mn-cs"/>
        </a:defRPr>
      </a:lvl3pPr>
      <a:lvl4pPr marL="12573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Century Gothic" pitchFamily="34" charset="0"/>
          <a:cs typeface="+mn-cs"/>
        </a:defRPr>
      </a:lvl4pPr>
      <a:lvl5pPr marL="1600200" indent="-228600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Century Gothic" pitchFamily="34" charset="0"/>
          <a:cs typeface="+mn-cs"/>
        </a:defRPr>
      </a:lvl5pPr>
      <a:lvl6pPr marL="20574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6pPr>
      <a:lvl7pPr marL="25146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7pPr>
      <a:lvl8pPr marL="29718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8pPr>
      <a:lvl9pPr marL="34290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33400"/>
            <a:ext cx="69342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00200"/>
            <a:ext cx="7805738" cy="463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1981200" cy="2682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/>
                </a:solidFill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fld id="{9C1EE62A-73EE-4DFF-B74D-14B1D3F50F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197" name="Line 8"/>
          <p:cNvSpPr>
            <a:spLocks noChangeShapeType="1"/>
          </p:cNvSpPr>
          <p:nvPr/>
        </p:nvSpPr>
        <p:spPr bwMode="auto">
          <a:xfrm>
            <a:off x="381000" y="914400"/>
            <a:ext cx="7842250" cy="0"/>
          </a:xfrm>
          <a:prstGeom prst="line">
            <a:avLst/>
          </a:prstGeom>
          <a:noFill/>
          <a:ln w="25400" cap="sq">
            <a:solidFill>
              <a:srgbClr val="96969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Text Box 9"/>
          <p:cNvSpPr txBox="1">
            <a:spLocks noChangeArrowheads="1"/>
          </p:cNvSpPr>
          <p:nvPr/>
        </p:nvSpPr>
        <p:spPr bwMode="auto">
          <a:xfrm>
            <a:off x="7924800" y="6430963"/>
            <a:ext cx="609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42C9A030-54D4-4822-AE05-A4CCD504204B}" type="slidenum">
              <a:rPr lang="en-US" altLang="en-US" sz="1200" smtClean="0">
                <a:solidFill>
                  <a:srgbClr val="000000"/>
                </a:solidFill>
                <a:latin typeface="Century Gothic" pitchFamily="34" charset="0"/>
              </a:rPr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en-US" sz="1200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8199" name="Picture 1" descr="C:\Users\bjackson\Pictures\imagesCAYQ3NCK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228600"/>
            <a:ext cx="76200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16" r:id="rId1"/>
    <p:sldLayoutId id="2147484095" r:id="rId2"/>
    <p:sldLayoutId id="2147484096" r:id="rId3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o"/>
        <a:defRPr sz="1600">
          <a:solidFill>
            <a:schemeClr val="tx1"/>
          </a:solidFill>
          <a:latin typeface="Century Gothic" pitchFamily="34" charset="0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Century Gothic" pitchFamily="34" charset="0"/>
          <a:cs typeface="+mn-cs"/>
        </a:defRPr>
      </a:lvl3pPr>
      <a:lvl4pPr marL="12573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Century Gothic" pitchFamily="34" charset="0"/>
          <a:cs typeface="+mn-cs"/>
        </a:defRPr>
      </a:lvl4pPr>
      <a:lvl5pPr marL="1600200" indent="-228600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Century Gothic" pitchFamily="34" charset="0"/>
          <a:cs typeface="+mn-cs"/>
        </a:defRPr>
      </a:lvl5pPr>
      <a:lvl6pPr marL="20574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6pPr>
      <a:lvl7pPr marL="25146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7pPr>
      <a:lvl8pPr marL="29718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8pPr>
      <a:lvl9pPr marL="34290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33400"/>
            <a:ext cx="69342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00200"/>
            <a:ext cx="7805738" cy="463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220" name="Line 8"/>
          <p:cNvSpPr>
            <a:spLocks noChangeShapeType="1"/>
          </p:cNvSpPr>
          <p:nvPr/>
        </p:nvSpPr>
        <p:spPr bwMode="auto">
          <a:xfrm>
            <a:off x="381000" y="914400"/>
            <a:ext cx="7842250" cy="0"/>
          </a:xfrm>
          <a:prstGeom prst="line">
            <a:avLst/>
          </a:prstGeom>
          <a:noFill/>
          <a:ln w="25400" cap="sq">
            <a:solidFill>
              <a:srgbClr val="96969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Text Box 9"/>
          <p:cNvSpPr txBox="1">
            <a:spLocks noChangeArrowheads="1"/>
          </p:cNvSpPr>
          <p:nvPr/>
        </p:nvSpPr>
        <p:spPr bwMode="auto">
          <a:xfrm>
            <a:off x="7924800" y="6430963"/>
            <a:ext cx="609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26B3D472-8DC1-4EB6-944F-B2CB04B7DE54}" type="slidenum">
              <a:rPr lang="en-US" altLang="en-US" sz="1200" smtClean="0">
                <a:solidFill>
                  <a:srgbClr val="000000"/>
                </a:solidFill>
                <a:latin typeface="Century Gothic" pitchFamily="34" charset="0"/>
              </a:rPr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en-US" sz="1200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9222" name="Picture 1" descr="C:\Users\bjackson\Pictures\imagesCAYQ3NCK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228600"/>
            <a:ext cx="76200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097" r:id="rId2"/>
    <p:sldLayoutId id="2147484098" r:id="rId3"/>
    <p:sldLayoutId id="2147484099" r:id="rId4"/>
    <p:sldLayoutId id="2147484118" r:id="rId5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entury Gothic" pitchFamily="34" charset="0"/>
          <a:cs typeface="Arial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o"/>
        <a:defRPr sz="1600">
          <a:solidFill>
            <a:schemeClr val="tx1"/>
          </a:solidFill>
          <a:latin typeface="+mn-lt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3pPr>
      <a:lvl4pPr marL="12573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4pPr>
      <a:lvl5pPr marL="1600200" indent="-228600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5pPr>
      <a:lvl6pPr marL="20574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6pPr>
      <a:lvl7pPr marL="25146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7pPr>
      <a:lvl8pPr marL="29718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8pPr>
      <a:lvl9pPr marL="3429000" indent="-228600" algn="l" rtl="0" eaLnBrk="1" fontAlgn="base" hangingPunct="1">
        <a:spcBef>
          <a:spcPct val="25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4343400"/>
          </a:xfrm>
        </p:spPr>
        <p:txBody>
          <a:bodyPr/>
          <a:lstStyle/>
          <a:p>
            <a:pPr eaLnBrk="1" hangingPunct="1"/>
            <a:r>
              <a:rPr lang="en-US" b="1" kern="0" dirty="0">
                <a:solidFill>
                  <a:schemeClr val="accent1">
                    <a:lumMod val="75000"/>
                  </a:schemeClr>
                </a:solidFill>
              </a:rPr>
              <a:t>Rhode Island 21</a:t>
            </a:r>
            <a:r>
              <a:rPr lang="en-US" b="1" kern="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b="1" kern="0" dirty="0">
                <a:solidFill>
                  <a:schemeClr val="accent1">
                    <a:lumMod val="75000"/>
                  </a:schemeClr>
                </a:solidFill>
              </a:rPr>
              <a:t> Century Community Learning Centers</a:t>
            </a:r>
            <a:br>
              <a:rPr lang="en-US" b="1" kern="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US" b="1" kern="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kern="0" dirty="0">
                <a:solidFill>
                  <a:schemeClr val="accent1">
                    <a:lumMod val="75000"/>
                  </a:schemeClr>
                </a:solidFill>
              </a:rPr>
              <a:t>Statewide Evaluation</a:t>
            </a:r>
            <a:br>
              <a:rPr lang="en-US" b="1" kern="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kern="0" dirty="0">
                <a:solidFill>
                  <a:schemeClr val="accent1">
                    <a:lumMod val="75000"/>
                  </a:schemeClr>
                </a:solidFill>
              </a:rPr>
              <a:t>Key Findings</a:t>
            </a:r>
            <a:br>
              <a:rPr lang="en-US" altLang="en-US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</a:br>
            <a:br>
              <a:rPr lang="en-US" altLang="en-US" sz="2000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</a:br>
            <a:r>
              <a:rPr lang="en-US" altLang="en-US" sz="2000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  <a:t>Updated November 1, 2021</a:t>
            </a:r>
            <a:br>
              <a:rPr lang="en-US" altLang="en-US" sz="2000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</a:br>
            <a:br>
              <a:rPr lang="en-US" altLang="en-US" sz="2000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</a:br>
            <a:br>
              <a:rPr lang="en-US" altLang="en-US" b="1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</a:br>
            <a:endParaRPr lang="en-US" altLang="en-US" dirty="0">
              <a:solidFill>
                <a:schemeClr val="accent1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914400" y="3657600"/>
            <a:ext cx="7696200" cy="1066800"/>
          </a:xfrm>
          <a:prstGeom prst="rect">
            <a:avLst/>
          </a:prstGeom>
        </p:spPr>
        <p:txBody>
          <a:bodyPr/>
          <a:lstStyle/>
          <a:p>
            <a:pPr marL="228600" indent="-228600" fontAlgn="auto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defRPr/>
            </a:pPr>
            <a:endParaRPr lang="en-US" sz="2400" b="1" kern="0" dirty="0">
              <a:latin typeface="+mj-lt"/>
            </a:endParaRPr>
          </a:p>
        </p:txBody>
      </p:sp>
      <p:pic>
        <p:nvPicPr>
          <p:cNvPr id="29700" name="Picture 5" descr="RIDE_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52400"/>
            <a:ext cx="4029941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525963"/>
          </a:xfrm>
        </p:spPr>
        <p:txBody>
          <a:bodyPr/>
          <a:lstStyle/>
          <a:p>
            <a:r>
              <a:rPr lang="en-US" dirty="0"/>
              <a:t>High-quality 21st CCLC programs can have a positive impact on mathematics and ELA assessment scores, as well as school-day absences. </a:t>
            </a:r>
          </a:p>
          <a:p>
            <a:r>
              <a:rPr lang="en-US" dirty="0"/>
              <a:t>They appear to have a positive impact on disciplinary incidents and suspensions (less strong correlation).</a:t>
            </a:r>
          </a:p>
        </p:txBody>
      </p:sp>
    </p:spTree>
    <p:extLst>
      <p:ext uri="{BB962C8B-B14F-4D97-AF65-F5344CB8AC3E}">
        <p14:creationId xmlns:p14="http://schemas.microsoft.com/office/powerpoint/2010/main" val="2472929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Quality Assessments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915400" cy="4525963"/>
          </a:xfrm>
        </p:spPr>
        <p:txBody>
          <a:bodyPr/>
          <a:lstStyle/>
          <a:p>
            <a:r>
              <a:rPr lang="en-US" sz="28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Programs in the sample </a:t>
            </a:r>
            <a:r>
              <a:rPr lang="en-US" sz="2800" dirty="0"/>
              <a:t>had generally high-quality programs. </a:t>
            </a:r>
            <a:endParaRPr lang="en-US" sz="2800" b="0" i="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/>
              <a:t>Youth choice may be an area for growth.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34037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Evaluation – Recent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8915400" cy="46783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Among elementary school students:</a:t>
            </a:r>
          </a:p>
          <a:p>
            <a:r>
              <a:rPr lang="en-US" sz="2800" dirty="0"/>
              <a:t>Total hours of participation in 21st CCLC was positively related to growth </a:t>
            </a:r>
            <a:r>
              <a:rPr lang="en-US" sz="2800"/>
              <a:t>on the peer relationships </a:t>
            </a:r>
            <a:r>
              <a:rPr lang="en-US" sz="2800" dirty="0"/>
              <a:t>scale.</a:t>
            </a:r>
          </a:p>
          <a:p>
            <a:r>
              <a:rPr lang="en-US" sz="2800" dirty="0"/>
              <a:t>Hours participating in physical fitness/sports activities was positively related to increased engagement in learning.</a:t>
            </a:r>
          </a:p>
          <a:p>
            <a:r>
              <a:rPr lang="en-US" sz="2800" dirty="0"/>
              <a:t>None of the center-level PQA-related variables was significantly related to growth on the outcomes examined.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5394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Evaluation – Recent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8915400" cy="4678363"/>
          </a:xfrm>
        </p:spPr>
        <p:txBody>
          <a:bodyPr/>
          <a:lstStyle/>
          <a:p>
            <a:pPr marL="0" indent="0">
              <a:buNone/>
            </a:pPr>
            <a:r>
              <a:rPr lang="en-US" sz="28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Among middle school students:</a:t>
            </a:r>
          </a:p>
          <a:p>
            <a:r>
              <a:rPr lang="en-US" sz="2800" dirty="0"/>
              <a:t>The more time youth spent in programming in a content area, the more they reported an increase in interest in that area, especially for STEM and sports, less so for arts.</a:t>
            </a:r>
          </a:p>
          <a:p>
            <a:r>
              <a:rPr lang="en-US" sz="28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Positive youth experiences in programming (e.g., positive affect, challenge, relevance, engagement) were correlated with: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ncreased interest in arts and in sports</a:t>
            </a:r>
          </a:p>
          <a:p>
            <a:pPr lvl="1"/>
            <a:r>
              <a:rPr lang="en-US" sz="24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Improvements in self-esteem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584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Evaluation – Recent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15400" cy="4754563"/>
          </a:xfrm>
        </p:spPr>
        <p:txBody>
          <a:bodyPr/>
          <a:lstStyle/>
          <a:p>
            <a:pPr marL="0" indent="0">
              <a:buNone/>
            </a:pPr>
            <a:r>
              <a:rPr lang="en-US" sz="28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Among middle school students: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igher scores on YPQA (Form A) were also associated for middle school youth with: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ncreased interest in arts and in sports</a:t>
            </a:r>
          </a:p>
          <a:p>
            <a:pPr lvl="1"/>
            <a:r>
              <a:rPr lang="en-US" sz="24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improvements in self-esteem</a:t>
            </a:r>
          </a:p>
          <a:p>
            <a:r>
              <a:rPr lang="en-US" sz="28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Statistically significant correlations with other outcomes were not found for YPQA.</a:t>
            </a:r>
          </a:p>
        </p:txBody>
      </p:sp>
    </p:spTree>
    <p:extLst>
      <p:ext uri="{BB962C8B-B14F-4D97-AF65-F5344CB8AC3E}">
        <p14:creationId xmlns:p14="http://schemas.microsoft.com/office/powerpoint/2010/main" val="2943586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Evaluation – Recent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8915400" cy="4754563"/>
          </a:xfrm>
        </p:spPr>
        <p:txBody>
          <a:bodyPr/>
          <a:lstStyle/>
          <a:p>
            <a:pPr marL="0" indent="0">
              <a:buNone/>
            </a:pPr>
            <a:r>
              <a:rPr lang="en-US" sz="2800" b="0" i="0" dirty="0">
                <a:effectLst/>
              </a:rPr>
              <a:t>Among middle school students:</a:t>
            </a:r>
          </a:p>
          <a:p>
            <a:r>
              <a:rPr lang="en-US" sz="2800" b="0" i="0" dirty="0">
                <a:effectLst/>
              </a:rPr>
              <a:t>Positive perceptions of activity leaders were associated with:</a:t>
            </a:r>
          </a:p>
          <a:p>
            <a:pPr lvl="1"/>
            <a:r>
              <a:rPr lang="en-US" sz="2400" b="0" i="0" dirty="0">
                <a:effectLst/>
              </a:rPr>
              <a:t>Increased interest in STEM</a:t>
            </a:r>
          </a:p>
          <a:p>
            <a:pPr lvl="1"/>
            <a:r>
              <a:rPr lang="en-US" sz="2400" b="0" i="0" dirty="0">
                <a:effectLst/>
              </a:rPr>
              <a:t>Improvements in interpersonal skills</a:t>
            </a:r>
          </a:p>
          <a:p>
            <a:r>
              <a:rPr lang="en-US" sz="2800" dirty="0"/>
              <a:t>S</a:t>
            </a:r>
            <a:r>
              <a:rPr lang="en-US" sz="2800" b="0" i="0" dirty="0">
                <a:effectLst/>
              </a:rPr>
              <a:t>kill-building experiences were associated with:</a:t>
            </a:r>
          </a:p>
          <a:p>
            <a:pPr lvl="1"/>
            <a:r>
              <a:rPr lang="en-US" sz="2400" b="0" i="0" dirty="0">
                <a:effectLst/>
              </a:rPr>
              <a:t>Improvements in self-esteem</a:t>
            </a:r>
          </a:p>
          <a:p>
            <a:pPr lvl="1"/>
            <a:r>
              <a:rPr lang="en-US" sz="2400" dirty="0"/>
              <a:t>Improvements in positive mindsets</a:t>
            </a:r>
          </a:p>
          <a:p>
            <a:pPr lvl="1"/>
            <a:r>
              <a:rPr lang="en-US" sz="2400" b="0" i="0" dirty="0">
                <a:effectLst/>
              </a:rPr>
              <a:t>Improvements in interpersonal skills</a:t>
            </a:r>
          </a:p>
        </p:txBody>
      </p:sp>
    </p:spTree>
    <p:extLst>
      <p:ext uri="{BB962C8B-B14F-4D97-AF65-F5344CB8AC3E}">
        <p14:creationId xmlns:p14="http://schemas.microsoft.com/office/powerpoint/2010/main" val="1533870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olicy Template 110709">
  <a:themeElements>
    <a:clrScheme name="TNTP Policy 11.03.0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3366FF"/>
      </a:accent1>
      <a:accent2>
        <a:srgbClr val="99CCFF"/>
      </a:accent2>
      <a:accent3>
        <a:srgbClr val="FFCC00"/>
      </a:accent3>
      <a:accent4>
        <a:srgbClr val="FF9900"/>
      </a:accent4>
      <a:accent5>
        <a:srgbClr val="008000"/>
      </a:accent5>
      <a:accent6>
        <a:srgbClr val="99CC00"/>
      </a:accent6>
      <a:hlink>
        <a:srgbClr val="3366FF"/>
      </a:hlink>
      <a:folHlink>
        <a:srgbClr val="003366"/>
      </a:folHlink>
    </a:clrScheme>
    <a:fontScheme name="Profile">
      <a:majorFont>
        <a:latin typeface="Century Gothic"/>
        <a:ea typeface=""/>
        <a:cs typeface="Arial"/>
      </a:majorFont>
      <a:minorFont>
        <a:latin typeface="Book Antiqu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algn="ctr">
          <a:solidFill>
            <a:schemeClr val="accent1"/>
          </a:solidFill>
          <a:round/>
          <a:headEnd/>
          <a:tailEnd type="triangle" w="med" len="med"/>
        </a:ln>
      </a:spPr>
      <a:bodyPr wrap="none"/>
      <a:lstStyle>
        <a:defPPr>
          <a:defRPr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olicy Template 110709">
  <a:themeElements>
    <a:clrScheme name="TNTP Policy 11.03.0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3366FF"/>
      </a:accent1>
      <a:accent2>
        <a:srgbClr val="99CCFF"/>
      </a:accent2>
      <a:accent3>
        <a:srgbClr val="FFCC00"/>
      </a:accent3>
      <a:accent4>
        <a:srgbClr val="FF9900"/>
      </a:accent4>
      <a:accent5>
        <a:srgbClr val="008000"/>
      </a:accent5>
      <a:accent6>
        <a:srgbClr val="99CC00"/>
      </a:accent6>
      <a:hlink>
        <a:srgbClr val="3366FF"/>
      </a:hlink>
      <a:folHlink>
        <a:srgbClr val="003366"/>
      </a:folHlink>
    </a:clrScheme>
    <a:fontScheme name="Profile">
      <a:majorFont>
        <a:latin typeface="Century Gothic"/>
        <a:ea typeface=""/>
        <a:cs typeface="Arial"/>
      </a:majorFont>
      <a:minorFont>
        <a:latin typeface="Book Antiqu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algn="ctr">
          <a:solidFill>
            <a:schemeClr val="accent1"/>
          </a:solidFill>
          <a:round/>
          <a:headEnd/>
          <a:tailEnd type="triangle" w="med" len="med"/>
        </a:ln>
      </a:spPr>
      <a:bodyPr wrap="none"/>
      <a:lstStyle>
        <a:defPPr>
          <a:defRPr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Policy Template 110709">
  <a:themeElements>
    <a:clrScheme name="TNTP Policy 11.03.0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3366FF"/>
      </a:accent1>
      <a:accent2>
        <a:srgbClr val="99CCFF"/>
      </a:accent2>
      <a:accent3>
        <a:srgbClr val="FFCC00"/>
      </a:accent3>
      <a:accent4>
        <a:srgbClr val="FF9900"/>
      </a:accent4>
      <a:accent5>
        <a:srgbClr val="008000"/>
      </a:accent5>
      <a:accent6>
        <a:srgbClr val="99CC00"/>
      </a:accent6>
      <a:hlink>
        <a:srgbClr val="3366FF"/>
      </a:hlink>
      <a:folHlink>
        <a:srgbClr val="003366"/>
      </a:folHlink>
    </a:clrScheme>
    <a:fontScheme name="Profile">
      <a:majorFont>
        <a:latin typeface="Century Gothic"/>
        <a:ea typeface=""/>
        <a:cs typeface="Arial"/>
      </a:majorFont>
      <a:minorFont>
        <a:latin typeface="Book Antiqu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algn="ctr">
          <a:solidFill>
            <a:schemeClr val="accent1"/>
          </a:solidFill>
          <a:round/>
          <a:headEnd/>
          <a:tailEnd type="triangle" w="med" len="med"/>
        </a:ln>
      </a:spPr>
      <a:bodyPr wrap="none"/>
      <a:lstStyle>
        <a:defPPr>
          <a:defRPr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Policy Template 110709">
  <a:themeElements>
    <a:clrScheme name="TNTP Policy 11.03.0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3366FF"/>
      </a:accent1>
      <a:accent2>
        <a:srgbClr val="99CCFF"/>
      </a:accent2>
      <a:accent3>
        <a:srgbClr val="FFCC00"/>
      </a:accent3>
      <a:accent4>
        <a:srgbClr val="FF9900"/>
      </a:accent4>
      <a:accent5>
        <a:srgbClr val="008000"/>
      </a:accent5>
      <a:accent6>
        <a:srgbClr val="99CC00"/>
      </a:accent6>
      <a:hlink>
        <a:srgbClr val="3366FF"/>
      </a:hlink>
      <a:folHlink>
        <a:srgbClr val="003366"/>
      </a:folHlink>
    </a:clrScheme>
    <a:fontScheme name="Profile">
      <a:majorFont>
        <a:latin typeface="Century Gothic"/>
        <a:ea typeface=""/>
        <a:cs typeface="Arial"/>
      </a:majorFont>
      <a:minorFont>
        <a:latin typeface="Book Antiqu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algn="ctr">
          <a:solidFill>
            <a:schemeClr val="accent1"/>
          </a:solidFill>
          <a:round/>
          <a:headEnd/>
          <a:tailEnd type="triangle" w="med" len="med"/>
        </a:ln>
      </a:spPr>
      <a:bodyPr wrap="none"/>
      <a:lstStyle>
        <a:defPPr>
          <a:defRPr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Policy Template 110709">
  <a:themeElements>
    <a:clrScheme name="TNTP Policy 11.03.0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3366FF"/>
      </a:accent1>
      <a:accent2>
        <a:srgbClr val="99CCFF"/>
      </a:accent2>
      <a:accent3>
        <a:srgbClr val="FFCC00"/>
      </a:accent3>
      <a:accent4>
        <a:srgbClr val="FF9900"/>
      </a:accent4>
      <a:accent5>
        <a:srgbClr val="008000"/>
      </a:accent5>
      <a:accent6>
        <a:srgbClr val="99CC00"/>
      </a:accent6>
      <a:hlink>
        <a:srgbClr val="3366FF"/>
      </a:hlink>
      <a:folHlink>
        <a:srgbClr val="003366"/>
      </a:folHlink>
    </a:clrScheme>
    <a:fontScheme name="Profile">
      <a:majorFont>
        <a:latin typeface="Century Gothic"/>
        <a:ea typeface=""/>
        <a:cs typeface="Arial"/>
      </a:majorFont>
      <a:minorFont>
        <a:latin typeface="Book Antiqu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algn="ctr">
          <a:solidFill>
            <a:schemeClr val="accent1"/>
          </a:solidFill>
          <a:round/>
          <a:headEnd/>
          <a:tailEnd type="triangle" w="med" len="med"/>
        </a:ln>
      </a:spPr>
      <a:bodyPr wrap="none"/>
      <a:lstStyle>
        <a:defPPr>
          <a:defRPr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5_Policy Template 110709">
  <a:themeElements>
    <a:clrScheme name="TNTP Policy 11.03.0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3366FF"/>
      </a:accent1>
      <a:accent2>
        <a:srgbClr val="99CCFF"/>
      </a:accent2>
      <a:accent3>
        <a:srgbClr val="FFCC00"/>
      </a:accent3>
      <a:accent4>
        <a:srgbClr val="FF9900"/>
      </a:accent4>
      <a:accent5>
        <a:srgbClr val="008000"/>
      </a:accent5>
      <a:accent6>
        <a:srgbClr val="99CC00"/>
      </a:accent6>
      <a:hlink>
        <a:srgbClr val="3366FF"/>
      </a:hlink>
      <a:folHlink>
        <a:srgbClr val="003366"/>
      </a:folHlink>
    </a:clrScheme>
    <a:fontScheme name="Profile">
      <a:majorFont>
        <a:latin typeface="Century Gothic"/>
        <a:ea typeface=""/>
        <a:cs typeface="Arial"/>
      </a:majorFont>
      <a:minorFont>
        <a:latin typeface="Book Antiqu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algn="ctr">
          <a:solidFill>
            <a:schemeClr val="accent1"/>
          </a:solidFill>
          <a:round/>
          <a:headEnd/>
          <a:tailEnd type="triangle" w="med" len="med"/>
        </a:ln>
      </a:spPr>
      <a:bodyPr wrap="none"/>
      <a:lstStyle>
        <a:defPPr>
          <a:defRPr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6_Policy Template 110709">
  <a:themeElements>
    <a:clrScheme name="TNTP Policy 11.03.0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3366FF"/>
      </a:accent1>
      <a:accent2>
        <a:srgbClr val="99CCFF"/>
      </a:accent2>
      <a:accent3>
        <a:srgbClr val="FFCC00"/>
      </a:accent3>
      <a:accent4>
        <a:srgbClr val="FF9900"/>
      </a:accent4>
      <a:accent5>
        <a:srgbClr val="008000"/>
      </a:accent5>
      <a:accent6>
        <a:srgbClr val="99CC00"/>
      </a:accent6>
      <a:hlink>
        <a:srgbClr val="3366FF"/>
      </a:hlink>
      <a:folHlink>
        <a:srgbClr val="003366"/>
      </a:folHlink>
    </a:clrScheme>
    <a:fontScheme name="Profile">
      <a:majorFont>
        <a:latin typeface="Century Gothic"/>
        <a:ea typeface=""/>
        <a:cs typeface="Arial"/>
      </a:majorFont>
      <a:minorFont>
        <a:latin typeface="Book Antiqu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algn="ctr">
          <a:solidFill>
            <a:schemeClr val="accent1"/>
          </a:solidFill>
          <a:round/>
          <a:headEnd/>
          <a:tailEnd type="triangle" w="med" len="med"/>
        </a:ln>
      </a:spPr>
      <a:bodyPr wrap="none"/>
      <a:lstStyle>
        <a:defPPr>
          <a:defRPr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7_Policy Template 110709">
  <a:themeElements>
    <a:clrScheme name="TNTP Policy 11.03.0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3366FF"/>
      </a:accent1>
      <a:accent2>
        <a:srgbClr val="99CCFF"/>
      </a:accent2>
      <a:accent3>
        <a:srgbClr val="FFCC00"/>
      </a:accent3>
      <a:accent4>
        <a:srgbClr val="FF9900"/>
      </a:accent4>
      <a:accent5>
        <a:srgbClr val="008000"/>
      </a:accent5>
      <a:accent6>
        <a:srgbClr val="99CC00"/>
      </a:accent6>
      <a:hlink>
        <a:srgbClr val="3366FF"/>
      </a:hlink>
      <a:folHlink>
        <a:srgbClr val="003366"/>
      </a:folHlink>
    </a:clrScheme>
    <a:fontScheme name="Profile">
      <a:majorFont>
        <a:latin typeface="Century Gothic"/>
        <a:ea typeface=""/>
        <a:cs typeface="Arial"/>
      </a:majorFont>
      <a:minorFont>
        <a:latin typeface="Book Antiqu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algn="ctr">
          <a:solidFill>
            <a:schemeClr val="accent1"/>
          </a:solidFill>
          <a:round/>
          <a:headEnd/>
          <a:tailEnd type="triangle" w="med" len="med"/>
        </a:ln>
      </a:spPr>
      <a:bodyPr wrap="none"/>
      <a:lstStyle>
        <a:defPPr>
          <a:defRPr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b4ce569-0273-4228-9157-33b14876d013">
      <UserInfo>
        <DisplayName>Trimble, William</DisplayName>
        <AccountId>322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BDD4D826CA543B55D6C0F53319657" ma:contentTypeVersion="14" ma:contentTypeDescription="Create a new document." ma:contentTypeScope="" ma:versionID="a45b16d47e2eebecb36f492ce9c7f281">
  <xsd:schema xmlns:xsd="http://www.w3.org/2001/XMLSchema" xmlns:xs="http://www.w3.org/2001/XMLSchema" xmlns:p="http://schemas.microsoft.com/office/2006/metadata/properties" xmlns:ns2="fb4ce569-0273-4228-9157-33b14876d013" xmlns:ns3="f1f817b5-ccb3-4c0a-805f-57556aeebb06" xmlns:ns4="40bfeb4b-8b14-4ec8-a45f-f936884ba75f" targetNamespace="http://schemas.microsoft.com/office/2006/metadata/properties" ma:root="true" ma:fieldsID="e87db6ca05ab9568864834e43d9d2ce0" ns2:_="" ns3:_="" ns4:_="">
    <xsd:import namespace="fb4ce569-0273-4228-9157-33b14876d013"/>
    <xsd:import namespace="f1f817b5-ccb3-4c0a-805f-57556aeebb06"/>
    <xsd:import namespace="40bfeb4b-8b14-4ec8-a45f-f936884ba75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4ce569-0273-4228-9157-33b14876d01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f817b5-ccb3-4c0a-805f-57556aeebb06" elementFormDefault="qualified">
    <xsd:import namespace="http://schemas.microsoft.com/office/2006/documentManagement/types"/>
    <xsd:import namespace="http://schemas.microsoft.com/office/infopath/2007/PartnerControls"/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bfeb4b-8b14-4ec8-a45f-f936884ba7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AD0F4A-EBC0-4CAD-8A11-4904A047837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65996B-65E6-48FA-9231-A191014E03A6}">
  <ds:schemaRefs>
    <ds:schemaRef ds:uri="fb4ce569-0273-4228-9157-33b14876d013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40bfeb4b-8b14-4ec8-a45f-f936884ba75f"/>
    <ds:schemaRef ds:uri="f1f817b5-ccb3-4c0a-805f-57556aeebb06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3F22CB1-3B4D-4357-BB4E-4D3EE553F6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4ce569-0273-4228-9157-33b14876d013"/>
    <ds:schemaRef ds:uri="f1f817b5-ccb3-4c0a-805f-57556aeebb06"/>
    <ds:schemaRef ds:uri="40bfeb4b-8b14-4ec8-a45f-f936884ba7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3908</TotalTime>
  <Words>315</Words>
  <Application>Microsoft Office PowerPoint</Application>
  <PresentationFormat>On-screen Show (4:3)</PresentationFormat>
  <Paragraphs>34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7</vt:i4>
      </vt:variant>
    </vt:vector>
  </HeadingPairs>
  <TitlesOfParts>
    <vt:vector size="22" baseType="lpstr">
      <vt:lpstr>Arial</vt:lpstr>
      <vt:lpstr>Book Antiqua</vt:lpstr>
      <vt:lpstr>Calibri</vt:lpstr>
      <vt:lpstr>Century Gothic</vt:lpstr>
      <vt:lpstr>Verdana</vt:lpstr>
      <vt:lpstr>Wingdings</vt:lpstr>
      <vt:lpstr>Office Theme</vt:lpstr>
      <vt:lpstr>Policy Template 110709</vt:lpstr>
      <vt:lpstr>1_Policy Template 110709</vt:lpstr>
      <vt:lpstr>2_Policy Template 110709</vt:lpstr>
      <vt:lpstr>3_Policy Template 110709</vt:lpstr>
      <vt:lpstr>4_Policy Template 110709</vt:lpstr>
      <vt:lpstr>5_Policy Template 110709</vt:lpstr>
      <vt:lpstr>6_Policy Template 110709</vt:lpstr>
      <vt:lpstr>7_Policy Template 110709</vt:lpstr>
      <vt:lpstr>Rhode Island 21st Century Community Learning Centers  Statewide Evaluation Key Findings  Updated November 1, 2021   </vt:lpstr>
      <vt:lpstr>Impact Analysis</vt:lpstr>
      <vt:lpstr>Program Quality Assessments</vt:lpstr>
      <vt:lpstr>State Evaluation – Recent</vt:lpstr>
      <vt:lpstr>State Evaluation – Recent</vt:lpstr>
      <vt:lpstr>State Evaluation – Recent</vt:lpstr>
      <vt:lpstr>State Evaluation – Recent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Rhode Island Model Teacher Evaluation &amp; Support System</dc:title>
  <dc:creator>Heavey, Tim</dc:creator>
  <cp:lastModifiedBy>Mermin, Jan</cp:lastModifiedBy>
  <cp:revision>185</cp:revision>
  <cp:lastPrinted>2020-01-09T14:06:33Z</cp:lastPrinted>
  <dcterms:created xsi:type="dcterms:W3CDTF">2012-08-14T19:26:13Z</dcterms:created>
  <dcterms:modified xsi:type="dcterms:W3CDTF">2021-11-01T18:21:31Z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0x010100DCABDD4D826CA543B55D6C0F53319657</vt:lpwstr>
  </property>
  <property fmtid="{D5CDD505-2E9C-101B-9397-08002B2CF9AE}" pid="3" name="Order">
    <vt:r8>1398900</vt:r8>
  </property>
  <property fmtid="{D5CDD505-2E9C-101B-9397-08002B2CF9AE}" pid="4" name="AuthorIds_UIVersion_8704">
    <vt:lpwstr>305</vt:lpwstr>
  </property>
</Properties>
</file>